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3"/>
    <a:srgbClr val="319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33CD-CF9A-7945-8A9A-F4178DD3F1D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A7E81-785E-9F4A-9BD2-326A9AFE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7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9C9A4-4F28-40BF-BF81-EDDAAABA10E0}" type="datetimeFigureOut">
              <a:rPr lang="en-AU" smtClean="0"/>
              <a:t>05/10/2016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B0DA3-96A1-4D78-9407-B95339F1C5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445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B0DA3-96A1-4D78-9407-B95339F1C57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39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DF-C211-664A-AA64-6A477C926E8E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1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F64C-C42F-C247-B30B-2577618CDEA1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1E-D002-E945-B0DF-855734323C06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2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AC0A-6008-E848-B0BA-CA7100DA8249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EA7-A604-824A-9E33-D40FDC0C63D9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0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6659-F9CC-EE4C-903E-823296BFEF79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E1F-B1E1-884A-8778-0D28AD76E725}" type="datetime1">
              <a:rPr lang="en-AU" smtClean="0"/>
              <a:t>05/10/2016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2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A0A-CE54-A346-8832-47882CCB21D8}" type="datetime1">
              <a:rPr lang="en-AU" smtClean="0"/>
              <a:t>05/10/2016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09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7D8D-C7B5-AA4D-BBA6-42A94022D9A6}" type="datetime1">
              <a:rPr lang="en-AU" smtClean="0"/>
              <a:t>05/10/2016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87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2AA-A64B-BA49-83FF-A08F63ECE4AE}" type="datetime1">
              <a:rPr lang="en-AU" smtClean="0"/>
              <a:t>05/10/2016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3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918E-2CAB-D947-8C90-73F1B5182D7E}" type="datetime1">
              <a:rPr lang="en-AU" smtClean="0"/>
              <a:t>05/10/2016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8407-CB90-494C-BB74-2D9083BFE69A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5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9625-0DC5-4043-82F9-DEA4A3EFE92B}" type="datetime1">
              <a:rPr lang="en-AU" smtClean="0"/>
              <a:t>05/10/2016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1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EC92-5BAC-C84F-8789-BF9E0890F02B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84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27C8-E83D-E84F-AC72-D2FE21DE4C3D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8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BD9F-6C02-CD4B-9EDE-B5BF5B747A2F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EDFF-F406-0540-A313-B527A1E8CF8B}" type="datetime1">
              <a:rPr lang="en-AU" smtClean="0"/>
              <a:t>05/10/2016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5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270C-DAE8-7349-958E-EFA8D174F341}" type="datetime1">
              <a:rPr lang="en-AU" smtClean="0"/>
              <a:t>05/10/2016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4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E5E1-52FA-6A4B-856D-64EB9BABDFE6}" type="datetime1">
              <a:rPr lang="en-AU" smtClean="0"/>
              <a:t>05/10/2016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2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1B6D-A34A-C846-9E2E-B15B4F9763B3}" type="datetime1">
              <a:rPr lang="en-AU" smtClean="0"/>
              <a:t>05/10/2016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F393-F422-244C-834E-FD5FC3ABA4EF}" type="datetime1">
              <a:rPr lang="en-AU" smtClean="0"/>
              <a:t>05/10/2016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8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0AE6-4ADC-D64D-BEB2-2188AF3161E9}" type="datetime1">
              <a:rPr lang="en-AU" smtClean="0"/>
              <a:t>05/10/2016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F077-2FCC-5246-9BF3-9344A4540EE2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Year 7 Learning Activity: Qualities of respectful relationships © 2015 Government of Western Australia Department of Health &lt;&lt;</a:t>
            </a:r>
            <a:r>
              <a:rPr lang="en-US" dirty="0" err="1" smtClean="0"/>
              <a:t>www.gdhr.wa.gov.au</a:t>
            </a:r>
            <a:r>
              <a:rPr lang="en-US" dirty="0" smtClean="0"/>
              <a:t>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900E-ADAA-A044-A54F-E2AAE07CC5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24722" y="63500"/>
            <a:ext cx="5502588" cy="94512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b="1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AU" sz="2400" b="1" baseline="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relationships</a:t>
            </a:r>
            <a: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n-AU" sz="20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Resource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6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28" y="191416"/>
            <a:ext cx="1676486" cy="80014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25400" y="1145869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9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1500-E21A-A04E-AA5C-07D135FD0DE7}" type="datetime1">
              <a:rPr lang="en-AU" smtClean="0"/>
              <a:t>05/10/2016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Year Level Learning Activity: Title of Learning Activity © 2014 Government of Western Australia Department of Health &lt;&lt;www.gdhr.wa.gov.au&gt;&gt;  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9F6DB-6E89-FD46-A896-3C397244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1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reedigitalphoto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874" y="1907143"/>
            <a:ext cx="542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relationships</a:t>
            </a:r>
            <a:endParaRPr lang="en-AU" sz="3200" dirty="0">
              <a:solidFill>
                <a:srgbClr val="3190C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Resource</a:t>
            </a:r>
            <a:endParaRPr lang="en-AU" dirty="0" smtClean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99" y="207167"/>
            <a:ext cx="2143213" cy="101254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-25400" y="1449943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5400" y="3147988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300" y="581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400" y="6356350"/>
            <a:ext cx="71247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</a:t>
            </a:r>
            <a:r>
              <a:rPr lang="en-US" dirty="0">
                <a:latin typeface="Arial"/>
                <a:cs typeface="Arial"/>
              </a:rPr>
              <a:t>7</a:t>
            </a:r>
            <a:r>
              <a:rPr lang="en-US" dirty="0" smtClean="0">
                <a:latin typeface="Arial"/>
                <a:cs typeface="Arial"/>
              </a:rPr>
              <a:t> Learning Activity: Qualities of respectful relationships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1</a:t>
            </a:fld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18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positive relationship can include: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trust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communication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humour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so much more…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r">
              <a:buNone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Images courtesy of stockimages, David Castillo Dominici and Ambro at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www.FreeDigitalPhotos.net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2</a:t>
            </a:fld>
            <a:endParaRPr lang="en-US" dirty="0">
              <a:latin typeface="Arial"/>
              <a:cs typeface="Arial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400" y="6356350"/>
            <a:ext cx="71247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</a:t>
            </a:r>
            <a:r>
              <a:rPr lang="en-US" dirty="0">
                <a:latin typeface="Arial"/>
                <a:cs typeface="Arial"/>
              </a:rPr>
              <a:t>7</a:t>
            </a:r>
            <a:r>
              <a:rPr lang="en-US" dirty="0" smtClean="0">
                <a:latin typeface="Arial"/>
                <a:cs typeface="Arial"/>
              </a:rPr>
              <a:t> Learning Activity: Qualities of respectful relationships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  <p:pic>
        <p:nvPicPr>
          <p:cNvPr id="1026" name="Picture 2" descr="C:\Users\he79974\Downloads\ID-1002094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291" y="2333625"/>
            <a:ext cx="2807368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79974\Downloads\ID-1001038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459" y="2224324"/>
            <a:ext cx="2190750" cy="145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e79974\Downloads\ID-1007063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4118896"/>
            <a:ext cx="2457450" cy="163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H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GDHR_TEMPLATE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2016-10-05T07:03:15Z</dcterms:created>
  <dcterms:modified xsi:type="dcterms:W3CDTF">2016-10-05T07:03:24Z</dcterms:modified>
</cp:coreProperties>
</file>