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99" r:id="rId2"/>
    <p:sldId id="300" r:id="rId3"/>
    <p:sldId id="301" r:id="rId4"/>
    <p:sldId id="302" r:id="rId5"/>
    <p:sldId id="303" r:id="rId6"/>
    <p:sldId id="30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400"/>
    <a:srgbClr val="8F0000"/>
    <a:srgbClr val="BD268B"/>
    <a:srgbClr val="BF3F00"/>
    <a:srgbClr val="3190C9"/>
    <a:srgbClr val="63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47" autoAdjust="0"/>
  </p:normalViewPr>
  <p:slideViewPr>
    <p:cSldViewPr snapToGrid="0" snapToObjects="1">
      <p:cViewPr varScale="1">
        <p:scale>
          <a:sx n="100" d="100"/>
          <a:sy n="100" d="100"/>
        </p:scale>
        <p:origin x="12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C33CD-CF9A-7945-8A9A-F4178DD3F1D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A7E81-785E-9F4A-9BD2-326A9AFE7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9C9A4-4F28-40BF-BF81-EDDAAABA10E0}" type="datetimeFigureOut">
              <a:rPr lang="en-AU" smtClean="0"/>
              <a:t>22/02/2023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B0DA3-96A1-4D78-9407-B95339F1C5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445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6B6E-E76F-40AA-BDE1-89D558AB1F85}" type="datetime1">
              <a:rPr lang="en-AU" smtClean="0"/>
              <a:t>23/02/2023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Year Level Learning Activity: Title of Learning Activity © 2014 Government of Western Australia Department of Health &lt;&lt;www.gdhr.wa.gov.au&gt;&gt;  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5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2925-714B-4A01-A12A-F77CDF6441B8}" type="datetime1">
              <a:rPr lang="en-AU" smtClean="0"/>
              <a:t>23/02/2023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Year Level Learning Activity: Title of Learning Activity © 2014 Government of Western Australia Department of Health &lt;&lt;www.gdhr.wa.gov.au&gt;&gt;  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DC12-435F-44CD-8DBD-A087912BEE42}" type="datetime1">
              <a:rPr lang="en-AU" smtClean="0"/>
              <a:t>23/02/2023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Year Level Learning Activity: Title of Learning Activity © 2014 Government of Western Australia Department of Health &lt;&lt;www.gdhr.wa.gov.au&gt;&gt;  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8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6037-CE05-49A8-ABFB-011553592609}" type="datetime1">
              <a:rPr lang="en-AU" smtClean="0"/>
              <a:t>23/02/2023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Year Level Learning Activity: Title of Learning Activity © 2014 Government of Western Australia Department of Health &lt;&lt;www.gdhr.wa.gov.au&gt;&gt;  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7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AA-C771-41AD-A9CD-354D744F1157}" type="datetime1">
              <a:rPr lang="en-AU" smtClean="0"/>
              <a:t>23/02/2023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Year Level Learning Activity: Title of Learning Activity © 2014 Government of Western Australia Department of Health &lt;&lt;www.gdhr.wa.gov.au&gt;&gt;  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1D9A-F77F-4F56-8611-DF80356483ED}" type="datetime1">
              <a:rPr lang="en-AU" smtClean="0"/>
              <a:t>23/02/2023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Year Level Learning Activity: Title of Learning Activity © 2014 Government of Western Australia Department of Health &lt;&lt;www.gdhr.wa.gov.au&gt;&gt;  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F374-5505-4430-930B-44CAAD9DE445}" type="datetime1">
              <a:rPr lang="en-AU" smtClean="0"/>
              <a:t>23/02/2023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Year Level Learning Activity: Title of Learning Activity © 2014 Government of Western Australia Department of Health &lt;&lt;www.gdhr.wa.gov.au&gt;&gt;   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DD8A-D44E-4801-83A2-18A34AABBD1D}" type="datetime1">
              <a:rPr lang="en-AU" smtClean="0"/>
              <a:t>23/02/2023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Year Level Learning Activity: Title of Learning Activity © 2014 Government of Western Australia Department of Health &lt;&lt;www.gdhr.wa.gov.au&gt;&gt;  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8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0BD9-06C3-4E44-A790-20F15D4A96F5}" type="datetime1">
              <a:rPr lang="en-AU" smtClean="0"/>
              <a:t>23/02/2023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Year Level Learning Activity: Title of Learning Activity © 2014 Government of Western Australia Department of Health &lt;&lt;www.gdhr.wa.gov.au&gt;&gt; 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F6F5-F60C-47EA-9F15-738D2DE2E2F8}" type="datetime1">
              <a:rPr lang="en-AU" smtClean="0"/>
              <a:t>23/02/2023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Year Level Learning Activity: Title of Learning Activity © 2014 Government of Western Australia Department of Health &lt;&lt;www.gdhr.wa.gov.au&gt;&gt;  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6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4EA9-5CC8-4097-90F7-12CD0223D4A2}" type="datetime1">
              <a:rPr lang="en-AU" smtClean="0"/>
              <a:t>23/02/2023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Year Level Learning Activity: Title of Learning Activity © 2014 Government of Western Australia Department of Health &lt;&lt;www.gdhr.wa.gov.au&gt;&gt;  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AAB92-6EB5-4CEC-8C49-2AAFB20BE06A}" type="datetime1">
              <a:rPr lang="en-AU" smtClean="0"/>
              <a:t>23/02/2023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Year Level Learning Activity: Title of Learning Activity © 2014 Government of Western Australia Department of Health &lt;&lt;www.gdhr.wa.gov.au&gt;&gt;  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B2B1E-EB06-454A-BFC6-45CA882A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5425D-6B89-4C5A-B5E8-65B19EB5FD42}"/>
              </a:ext>
            </a:extLst>
          </p:cNvPr>
          <p:cNvSpPr/>
          <p:nvPr/>
        </p:nvSpPr>
        <p:spPr>
          <a:xfrm>
            <a:off x="971600" y="980728"/>
            <a:ext cx="7272808" cy="4824536"/>
          </a:xfrm>
          <a:prstGeom prst="rect">
            <a:avLst/>
          </a:prstGeo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4A1CD9-7444-40C6-A956-90F200E7CBC3}"/>
              </a:ext>
            </a:extLst>
          </p:cNvPr>
          <p:cNvSpPr/>
          <p:nvPr/>
        </p:nvSpPr>
        <p:spPr>
          <a:xfrm>
            <a:off x="971600" y="980728"/>
            <a:ext cx="7272808" cy="4824536"/>
          </a:xfrm>
          <a:prstGeom prst="rect">
            <a:avLst/>
          </a:prstGeo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W:\Public Health\CDCD\CDCD\Sexual\Websites\Website images\GDHR website images\logos\Colour Logo.jpg">
            <a:extLst>
              <a:ext uri="{FF2B5EF4-FFF2-40B4-BE49-F238E27FC236}">
                <a16:creationId xmlns:a16="http://schemas.microsoft.com/office/drawing/2014/main" id="{AAB9F6AE-8F49-432E-BD10-63EDAB14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33" y="1528376"/>
            <a:ext cx="5567710" cy="25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07916-0C20-4D92-8027-C70507F21F65}"/>
              </a:ext>
            </a:extLst>
          </p:cNvPr>
          <p:cNvSpPr txBox="1"/>
          <p:nvPr/>
        </p:nvSpPr>
        <p:spPr>
          <a:xfrm>
            <a:off x="1212575" y="4293096"/>
            <a:ext cx="6778486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</a:p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Online vs face-to-face communication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0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B2B1E-EB06-454A-BFC6-45CA882A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0854-3D7E-41E6-BB07-66CDA35CC5E7}"/>
              </a:ext>
            </a:extLst>
          </p:cNvPr>
          <p:cNvSpPr/>
          <p:nvPr/>
        </p:nvSpPr>
        <p:spPr>
          <a:xfrm>
            <a:off x="0" y="6390860"/>
            <a:ext cx="9144000" cy="474677"/>
          </a:xfrm>
          <a:prstGeom prst="rect">
            <a:avLst/>
          </a:prstGeom>
          <a:gradFill flip="none" rotWithShape="1">
            <a:gsLst>
              <a:gs pos="23000">
                <a:srgbClr val="92D050"/>
              </a:gs>
              <a:gs pos="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BE0B06-18EA-49F0-ABBE-290D61C44B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149439" y="6390860"/>
            <a:ext cx="994561" cy="474677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B56B7D87-37D3-4883-8130-1EAC40BF28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0" b="8650"/>
          <a:stretch>
            <a:fillRect/>
          </a:stretch>
        </p:blipFill>
        <p:spPr>
          <a:xfrm>
            <a:off x="171449" y="207209"/>
            <a:ext cx="2844845" cy="15645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8CD9FF-BE63-4139-B714-60A013F3D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098" y="134904"/>
            <a:ext cx="2955326" cy="19652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9A38EA-889B-4919-BD70-5D76807D1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39" y="4021809"/>
            <a:ext cx="2751495" cy="1879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F2EA1-484A-4A38-A01C-DA57EF260F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990"/>
          <a:stretch/>
        </p:blipFill>
        <p:spPr>
          <a:xfrm>
            <a:off x="6465677" y="4007589"/>
            <a:ext cx="2626523" cy="2297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9BBC93-70A5-456F-A12A-EA10D57D7E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43677"/>
            <a:ext cx="2496726" cy="1666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6BC832-AAFE-4659-884B-3BF6337B5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7952" y="2154214"/>
            <a:ext cx="2541974" cy="16946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DC60A0-13D5-4AC1-B409-AE57EF6072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2098" y="2256035"/>
            <a:ext cx="2955326" cy="19702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E3654D0-6943-4CB0-B6CB-C4D0787F9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750" y="1912584"/>
            <a:ext cx="2844845" cy="18860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5F222A-E1D1-4247-8C39-25E6F551CA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1061" y="4364062"/>
            <a:ext cx="2955325" cy="19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0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B2B1E-EB06-454A-BFC6-45CA882A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0854-3D7E-41E6-BB07-66CDA35CC5E7}"/>
              </a:ext>
            </a:extLst>
          </p:cNvPr>
          <p:cNvSpPr/>
          <p:nvPr/>
        </p:nvSpPr>
        <p:spPr>
          <a:xfrm>
            <a:off x="0" y="6390860"/>
            <a:ext cx="9144000" cy="474677"/>
          </a:xfrm>
          <a:prstGeom prst="rect">
            <a:avLst/>
          </a:prstGeom>
          <a:gradFill flip="none" rotWithShape="1">
            <a:gsLst>
              <a:gs pos="23000">
                <a:srgbClr val="92D050"/>
              </a:gs>
              <a:gs pos="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BE0B06-18EA-49F0-ABBE-290D61C44B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149439" y="6390860"/>
            <a:ext cx="994561" cy="474677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B56B7D87-37D3-4883-8130-1EAC40BF28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0" b="8650"/>
          <a:stretch>
            <a:fillRect/>
          </a:stretch>
        </p:blipFill>
        <p:spPr>
          <a:xfrm>
            <a:off x="6147800" y="4636172"/>
            <a:ext cx="2200276" cy="12100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8CD9FF-BE63-4139-B714-60A013F3D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523" y="4366830"/>
            <a:ext cx="2201194" cy="14637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9A38EA-889B-4919-BD70-5D76807D1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997" y="4887807"/>
            <a:ext cx="2200277" cy="15030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F2EA1-484A-4A38-A01C-DA57EF260F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990"/>
          <a:stretch/>
        </p:blipFill>
        <p:spPr>
          <a:xfrm>
            <a:off x="6465677" y="4007589"/>
            <a:ext cx="2626523" cy="2297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9BBC93-70A5-456F-A12A-EA10D57D7E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274" y="4729121"/>
            <a:ext cx="2496726" cy="1666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6BC832-AAFE-4659-884B-3BF6337B5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6102" y="4191760"/>
            <a:ext cx="2541974" cy="16946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DC60A0-13D5-4AC1-B409-AE57EF6072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9467" y="4329497"/>
            <a:ext cx="2322174" cy="15481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E3654D0-6943-4CB0-B6CB-C4D0787F9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3403" y="4320872"/>
            <a:ext cx="2207976" cy="14637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5F222A-E1D1-4247-8C39-25E6F551CA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0103" y="4035731"/>
            <a:ext cx="2143356" cy="142890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A703D9-8D47-4D2E-A1AD-DF63FBAAF649}"/>
              </a:ext>
            </a:extLst>
          </p:cNvPr>
          <p:cNvCxnSpPr>
            <a:cxnSpLocks/>
          </p:cNvCxnSpPr>
          <p:nvPr/>
        </p:nvCxnSpPr>
        <p:spPr>
          <a:xfrm>
            <a:off x="4562475" y="628650"/>
            <a:ext cx="0" cy="576221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26E8B4-7E07-409F-9068-C4A94A9F542B}"/>
              </a:ext>
            </a:extLst>
          </p:cNvPr>
          <p:cNvSpPr txBox="1"/>
          <p:nvPr/>
        </p:nvSpPr>
        <p:spPr>
          <a:xfrm>
            <a:off x="2982431" y="92503"/>
            <a:ext cx="316008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Guess my category</a:t>
            </a:r>
          </a:p>
        </p:txBody>
      </p:sp>
    </p:spTree>
    <p:extLst>
      <p:ext uri="{BB962C8B-B14F-4D97-AF65-F5344CB8AC3E}">
        <p14:creationId xmlns:p14="http://schemas.microsoft.com/office/powerpoint/2010/main" val="326383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B2B1E-EB06-454A-BFC6-45CA882A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0854-3D7E-41E6-BB07-66CDA35CC5E7}"/>
              </a:ext>
            </a:extLst>
          </p:cNvPr>
          <p:cNvSpPr/>
          <p:nvPr/>
        </p:nvSpPr>
        <p:spPr>
          <a:xfrm>
            <a:off x="0" y="6390860"/>
            <a:ext cx="9144000" cy="474677"/>
          </a:xfrm>
          <a:prstGeom prst="rect">
            <a:avLst/>
          </a:prstGeom>
          <a:gradFill flip="none" rotWithShape="1">
            <a:gsLst>
              <a:gs pos="23000">
                <a:srgbClr val="92D050"/>
              </a:gs>
              <a:gs pos="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BE0B06-18EA-49F0-ABBE-290D61C44B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149439" y="6390860"/>
            <a:ext cx="994561" cy="474677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4DE4A0B-4A09-4203-91CA-8113D22CB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432465"/>
              </p:ext>
            </p:extLst>
          </p:nvPr>
        </p:nvGraphicFramePr>
        <p:xfrm>
          <a:off x="482321" y="743579"/>
          <a:ext cx="8179358" cy="516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830">
                  <a:extLst>
                    <a:ext uri="{9D8B030D-6E8A-4147-A177-3AD203B41FA5}">
                      <a16:colId xmlns:a16="http://schemas.microsoft.com/office/drawing/2014/main" val="89846079"/>
                    </a:ext>
                  </a:extLst>
                </a:gridCol>
                <a:gridCol w="2853732">
                  <a:extLst>
                    <a:ext uri="{9D8B030D-6E8A-4147-A177-3AD203B41FA5}">
                      <a16:colId xmlns:a16="http://schemas.microsoft.com/office/drawing/2014/main" val="3740087818"/>
                    </a:ext>
                  </a:extLst>
                </a:gridCol>
                <a:gridCol w="3074796">
                  <a:extLst>
                    <a:ext uri="{9D8B030D-6E8A-4147-A177-3AD203B41FA5}">
                      <a16:colId xmlns:a16="http://schemas.microsoft.com/office/drawing/2014/main" val="1413760661"/>
                    </a:ext>
                  </a:extLst>
                </a:gridCol>
              </a:tblGrid>
              <a:tr h="103297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dirty="0"/>
                        <a:t>Positives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108402"/>
                  </a:ext>
                </a:extLst>
              </a:tr>
              <a:tr h="1032970">
                <a:tc>
                  <a:txBody>
                    <a:bodyPr/>
                    <a:lstStyle/>
                    <a:p>
                      <a:r>
                        <a:rPr lang="en-AU" sz="3200" dirty="0"/>
                        <a:t>Text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050251"/>
                  </a:ext>
                </a:extLst>
              </a:tr>
              <a:tr h="1032970">
                <a:tc>
                  <a:txBody>
                    <a:bodyPr/>
                    <a:lstStyle/>
                    <a:p>
                      <a:r>
                        <a:rPr lang="en-AU" sz="3200" dirty="0"/>
                        <a:t>Photos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464733"/>
                  </a:ext>
                </a:extLst>
              </a:tr>
              <a:tr h="1032970">
                <a:tc>
                  <a:txBody>
                    <a:bodyPr/>
                    <a:lstStyle/>
                    <a:p>
                      <a:r>
                        <a:rPr lang="en-AU" sz="3200" dirty="0"/>
                        <a:t>Videos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2287"/>
                  </a:ext>
                </a:extLst>
              </a:tr>
              <a:tr h="1032970">
                <a:tc>
                  <a:txBody>
                    <a:bodyPr/>
                    <a:lstStyle/>
                    <a:p>
                      <a:r>
                        <a:rPr lang="en-AU" sz="3200" dirty="0"/>
                        <a:t>Face-to-face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463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06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95B56CF2-1070-4A87-B4C0-5D271A213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6" y="3294874"/>
            <a:ext cx="1638427" cy="3018650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D42955FA-E067-45B4-8C90-242D7F726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418" y="3307988"/>
            <a:ext cx="1638427" cy="3018650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F9C8C662-81B9-48E8-A84E-AD1953A80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81" y="291433"/>
            <a:ext cx="1638427" cy="3018650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D6202504-B441-4577-9F95-AE95CDBE2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44" y="3333542"/>
            <a:ext cx="1638427" cy="30186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B2B1E-EB06-454A-BFC6-45CA882A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0854-3D7E-41E6-BB07-66CDA35CC5E7}"/>
              </a:ext>
            </a:extLst>
          </p:cNvPr>
          <p:cNvSpPr/>
          <p:nvPr/>
        </p:nvSpPr>
        <p:spPr>
          <a:xfrm>
            <a:off x="0" y="6390860"/>
            <a:ext cx="9144000" cy="474677"/>
          </a:xfrm>
          <a:prstGeom prst="rect">
            <a:avLst/>
          </a:prstGeom>
          <a:gradFill flip="none" rotWithShape="1">
            <a:gsLst>
              <a:gs pos="23000">
                <a:srgbClr val="92D050"/>
              </a:gs>
              <a:gs pos="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BE0B06-18EA-49F0-ABBE-290D61C44B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149439" y="6390860"/>
            <a:ext cx="994561" cy="474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50023-16BC-4E07-8F90-3A7830D50332}"/>
              </a:ext>
            </a:extLst>
          </p:cNvPr>
          <p:cNvSpPr txBox="1"/>
          <p:nvPr/>
        </p:nvSpPr>
        <p:spPr>
          <a:xfrm>
            <a:off x="606701" y="633620"/>
            <a:ext cx="444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218A2D3-84D6-44E4-B0DC-4874A93B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3" y="276224"/>
            <a:ext cx="1679697" cy="309468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F4591C-DA53-484F-A1FA-3D4F688B5582}"/>
              </a:ext>
            </a:extLst>
          </p:cNvPr>
          <p:cNvSpPr/>
          <p:nvPr/>
        </p:nvSpPr>
        <p:spPr>
          <a:xfrm>
            <a:off x="349115" y="688836"/>
            <a:ext cx="1178270" cy="1616214"/>
          </a:xfrm>
          <a:prstGeom prst="wedgeRoundRectCallout">
            <a:avLst>
              <a:gd name="adj1" fmla="val -24560"/>
              <a:gd name="adj2" fmla="val 58616"/>
              <a:gd name="adj3" fmla="val 16667"/>
            </a:avLst>
          </a:prstGeom>
          <a:solidFill>
            <a:srgbClr val="3190C9"/>
          </a:solidFill>
          <a:ln>
            <a:solidFill>
              <a:srgbClr val="3190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Everyone thinks Mr B is so funny!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5A95A075-9986-408C-9EE5-BCBF040B2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198" y="283829"/>
            <a:ext cx="1638427" cy="301865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CE0B4D7-9AA8-4518-B996-088C7F149CF9}"/>
              </a:ext>
            </a:extLst>
          </p:cNvPr>
          <p:cNvSpPr/>
          <p:nvPr/>
        </p:nvSpPr>
        <p:spPr>
          <a:xfrm>
            <a:off x="3216271" y="706070"/>
            <a:ext cx="1209675" cy="1653400"/>
          </a:xfrm>
          <a:prstGeom prst="wedgeRoundRectCallout">
            <a:avLst>
              <a:gd name="adj1" fmla="val -24560"/>
              <a:gd name="adj2" fmla="val 58616"/>
              <a:gd name="adj3" fmla="val 16667"/>
            </a:avLst>
          </a:prstGeom>
          <a:solidFill>
            <a:srgbClr val="BD268B"/>
          </a:solidFill>
          <a:ln>
            <a:solidFill>
              <a:srgbClr val="BD26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n-AU" dirty="0"/>
              <a:t>I just can’t take this anymore.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22B054A-E8BA-486A-9F1C-47EEFF3EAB5B}"/>
              </a:ext>
            </a:extLst>
          </p:cNvPr>
          <p:cNvSpPr/>
          <p:nvPr/>
        </p:nvSpPr>
        <p:spPr>
          <a:xfrm>
            <a:off x="6092845" y="704513"/>
            <a:ext cx="1136558" cy="1739404"/>
          </a:xfrm>
          <a:prstGeom prst="wedgeRoundRectCallout">
            <a:avLst>
              <a:gd name="adj1" fmla="val 20758"/>
              <a:gd name="adj2" fmla="val 56570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Why do you want to go to her house?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79908EB8-A3B0-483D-9CE8-60BCBD4F9947}"/>
              </a:ext>
            </a:extLst>
          </p:cNvPr>
          <p:cNvSpPr/>
          <p:nvPr/>
        </p:nvSpPr>
        <p:spPr>
          <a:xfrm>
            <a:off x="7744341" y="3673383"/>
            <a:ext cx="1091176" cy="1014414"/>
          </a:xfrm>
          <a:prstGeom prst="wedgeRoundRectCallout">
            <a:avLst>
              <a:gd name="adj1" fmla="val 24443"/>
              <a:gd name="adj2" fmla="val 54609"/>
              <a:gd name="adj3" fmla="val 16667"/>
            </a:avLst>
          </a:prstGeom>
          <a:solidFill>
            <a:srgbClr val="BF3F00"/>
          </a:solidFill>
          <a:ln>
            <a:solidFill>
              <a:srgbClr val="BF3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I don’t care.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00B9B03-3242-43BF-9B12-48A64F7CBFF5}"/>
              </a:ext>
            </a:extLst>
          </p:cNvPr>
          <p:cNvSpPr/>
          <p:nvPr/>
        </p:nvSpPr>
        <p:spPr>
          <a:xfrm>
            <a:off x="1790700" y="3751080"/>
            <a:ext cx="1102568" cy="985630"/>
          </a:xfrm>
          <a:prstGeom prst="wedgeRoundRectCallout">
            <a:avLst>
              <a:gd name="adj1" fmla="val -24560"/>
              <a:gd name="adj2" fmla="val 58616"/>
              <a:gd name="adj3" fmla="val 16667"/>
            </a:avLst>
          </a:prstGeom>
          <a:solidFill>
            <a:srgbClr val="8F0000"/>
          </a:solidFill>
          <a:ln>
            <a:solidFill>
              <a:srgbClr val="8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I don’t know!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32B71B1-FB9A-42E1-83DB-D409CC765CA5}"/>
              </a:ext>
            </a:extLst>
          </p:cNvPr>
          <p:cNvSpPr/>
          <p:nvPr/>
        </p:nvSpPr>
        <p:spPr>
          <a:xfrm>
            <a:off x="4743754" y="3751080"/>
            <a:ext cx="1042362" cy="859020"/>
          </a:xfrm>
          <a:prstGeom prst="wedgeRoundRectCallout">
            <a:avLst>
              <a:gd name="adj1" fmla="val -24560"/>
              <a:gd name="adj2" fmla="val 58616"/>
              <a:gd name="adj3" fmla="val 16667"/>
            </a:avLst>
          </a:prstGeom>
          <a:solidFill>
            <a:srgbClr val="DEB400"/>
          </a:solidFill>
          <a:ln>
            <a:solidFill>
              <a:srgbClr val="DEB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Stop it!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B2515-3AD0-4958-97C6-2D8E5B317967}"/>
              </a:ext>
            </a:extLst>
          </p:cNvPr>
          <p:cNvSpPr txBox="1"/>
          <p:nvPr/>
        </p:nvSpPr>
        <p:spPr>
          <a:xfrm>
            <a:off x="798135" y="2657475"/>
            <a:ext cx="56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A5700-8348-4CB1-83C8-1C074130B4C2}"/>
              </a:ext>
            </a:extLst>
          </p:cNvPr>
          <p:cNvSpPr txBox="1"/>
          <p:nvPr/>
        </p:nvSpPr>
        <p:spPr>
          <a:xfrm>
            <a:off x="3681531" y="2657475"/>
            <a:ext cx="56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6E5538-9A36-4568-8031-A532501A5415}"/>
              </a:ext>
            </a:extLst>
          </p:cNvPr>
          <p:cNvSpPr txBox="1"/>
          <p:nvPr/>
        </p:nvSpPr>
        <p:spPr>
          <a:xfrm>
            <a:off x="6553200" y="2691286"/>
            <a:ext cx="56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7E0CA7-FC79-44FE-BC1F-0A6BFFDA3279}"/>
              </a:ext>
            </a:extLst>
          </p:cNvPr>
          <p:cNvSpPr txBox="1"/>
          <p:nvPr/>
        </p:nvSpPr>
        <p:spPr>
          <a:xfrm>
            <a:off x="2157531" y="5580536"/>
            <a:ext cx="56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0BB60B-4011-4E74-8C67-9B6F3B791212}"/>
              </a:ext>
            </a:extLst>
          </p:cNvPr>
          <p:cNvSpPr txBox="1"/>
          <p:nvPr/>
        </p:nvSpPr>
        <p:spPr>
          <a:xfrm>
            <a:off x="5103686" y="5587918"/>
            <a:ext cx="56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534002-C1D2-4B74-98B6-16E12E99EA62}"/>
              </a:ext>
            </a:extLst>
          </p:cNvPr>
          <p:cNvSpPr txBox="1"/>
          <p:nvPr/>
        </p:nvSpPr>
        <p:spPr>
          <a:xfrm>
            <a:off x="8121926" y="5587918"/>
            <a:ext cx="56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988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B2B1E-EB06-454A-BFC6-45CA882A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0854-3D7E-41E6-BB07-66CDA35CC5E7}"/>
              </a:ext>
            </a:extLst>
          </p:cNvPr>
          <p:cNvSpPr/>
          <p:nvPr/>
        </p:nvSpPr>
        <p:spPr>
          <a:xfrm>
            <a:off x="0" y="6390860"/>
            <a:ext cx="9144000" cy="474677"/>
          </a:xfrm>
          <a:prstGeom prst="rect">
            <a:avLst/>
          </a:prstGeom>
          <a:gradFill flip="none" rotWithShape="1">
            <a:gsLst>
              <a:gs pos="23000">
                <a:srgbClr val="92D050"/>
              </a:gs>
              <a:gs pos="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BE0B06-18EA-49F0-ABBE-290D61C44B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149439" y="6390860"/>
            <a:ext cx="994561" cy="474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50023-16BC-4E07-8F90-3A7830D50332}"/>
              </a:ext>
            </a:extLst>
          </p:cNvPr>
          <p:cNvSpPr txBox="1"/>
          <p:nvPr/>
        </p:nvSpPr>
        <p:spPr>
          <a:xfrm>
            <a:off x="606701" y="633620"/>
            <a:ext cx="444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32B71B1-FB9A-42E1-83DB-D409CC765CA5}"/>
              </a:ext>
            </a:extLst>
          </p:cNvPr>
          <p:cNvSpPr/>
          <p:nvPr/>
        </p:nvSpPr>
        <p:spPr>
          <a:xfrm>
            <a:off x="4743754" y="3751080"/>
            <a:ext cx="1042362" cy="859020"/>
          </a:xfrm>
          <a:prstGeom prst="wedgeRoundRectCallout">
            <a:avLst>
              <a:gd name="adj1" fmla="val -24560"/>
              <a:gd name="adj2" fmla="val 58616"/>
              <a:gd name="adj3" fmla="val 16667"/>
            </a:avLst>
          </a:prstGeom>
          <a:solidFill>
            <a:srgbClr val="DEB400"/>
          </a:solidFill>
          <a:ln>
            <a:solidFill>
              <a:srgbClr val="DEB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Stop it!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2365C21B-CEFC-4B64-8D69-DE537F136910}"/>
              </a:ext>
            </a:extLst>
          </p:cNvPr>
          <p:cNvSpPr/>
          <p:nvPr/>
        </p:nvSpPr>
        <p:spPr>
          <a:xfrm>
            <a:off x="38109" y="140936"/>
            <a:ext cx="3227479" cy="2636720"/>
          </a:xfrm>
          <a:prstGeom prst="cloud">
            <a:avLst/>
          </a:prstGeom>
          <a:solidFill>
            <a:srgbClr val="3190C9"/>
          </a:solidFill>
          <a:ln>
            <a:solidFill>
              <a:srgbClr val="3190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1. </a:t>
            </a:r>
          </a:p>
          <a:p>
            <a:pPr algn="ctr"/>
            <a:r>
              <a:rPr lang="en-AU" dirty="0"/>
              <a:t>Sharing some bad news with a friend.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0E009B71-202E-4096-A36C-692AABE65C97}"/>
              </a:ext>
            </a:extLst>
          </p:cNvPr>
          <p:cNvSpPr/>
          <p:nvPr/>
        </p:nvSpPr>
        <p:spPr>
          <a:xfrm>
            <a:off x="2920841" y="97897"/>
            <a:ext cx="3227479" cy="2636720"/>
          </a:xfrm>
          <a:prstGeom prst="cloud">
            <a:avLst/>
          </a:prstGeom>
          <a:solidFill>
            <a:srgbClr val="BD268B"/>
          </a:solidFill>
          <a:ln>
            <a:solidFill>
              <a:srgbClr val="BD26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2.</a:t>
            </a:r>
          </a:p>
          <a:p>
            <a:pPr algn="ctr"/>
            <a:r>
              <a:rPr lang="en-AU" dirty="0"/>
              <a:t>Needing to tell a friend urgently about a change of plans about a pick up time.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836BA0D0-309D-4C53-97B7-BF9DD4047071}"/>
              </a:ext>
            </a:extLst>
          </p:cNvPr>
          <p:cNvSpPr/>
          <p:nvPr/>
        </p:nvSpPr>
        <p:spPr>
          <a:xfrm>
            <a:off x="5878412" y="117091"/>
            <a:ext cx="3227479" cy="2636720"/>
          </a:xfrm>
          <a:prstGeom prst="cloud">
            <a:avLst/>
          </a:prstGeom>
          <a:solidFill>
            <a:srgbClr val="BF3F00"/>
          </a:solidFill>
          <a:ln>
            <a:solidFill>
              <a:srgbClr val="BF3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3.</a:t>
            </a:r>
          </a:p>
          <a:p>
            <a:pPr algn="ctr"/>
            <a:r>
              <a:rPr lang="en-AU" dirty="0"/>
              <a:t>You got an amazing present for your birthday and wanted to show your friend.</a:t>
            </a: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0FA041F6-8E2D-4482-BC91-7AA6242C3BDF}"/>
              </a:ext>
            </a:extLst>
          </p:cNvPr>
          <p:cNvSpPr/>
          <p:nvPr/>
        </p:nvSpPr>
        <p:spPr>
          <a:xfrm>
            <a:off x="38109" y="3369437"/>
            <a:ext cx="3227479" cy="2636720"/>
          </a:xfrm>
          <a:prstGeom prst="cloud">
            <a:avLst/>
          </a:prstGeom>
          <a:solidFill>
            <a:srgbClr val="8F0000"/>
          </a:solidFill>
          <a:ln>
            <a:solidFill>
              <a:srgbClr val="8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4.</a:t>
            </a:r>
          </a:p>
          <a:p>
            <a:pPr algn="ctr"/>
            <a:r>
              <a:rPr lang="en-AU" dirty="0"/>
              <a:t>You had a fight with your best friend and want to apologise.</a:t>
            </a: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8602EE3A-4093-45A2-AA38-7F95984AE0B6}"/>
              </a:ext>
            </a:extLst>
          </p:cNvPr>
          <p:cNvSpPr/>
          <p:nvPr/>
        </p:nvSpPr>
        <p:spPr>
          <a:xfrm>
            <a:off x="2958260" y="3313379"/>
            <a:ext cx="3227479" cy="2636720"/>
          </a:xfrm>
          <a:prstGeom prst="cloud">
            <a:avLst/>
          </a:prstGeom>
          <a:solidFill>
            <a:srgbClr val="DEB400"/>
          </a:solidFill>
          <a:ln>
            <a:solidFill>
              <a:srgbClr val="DEB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5.</a:t>
            </a:r>
          </a:p>
          <a:p>
            <a:pPr algn="ctr"/>
            <a:r>
              <a:rPr lang="en-AU" dirty="0"/>
              <a:t>Wishing Grandad a happy birthday.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A7B537F8-51C2-4C2B-A217-164D2AF92564}"/>
              </a:ext>
            </a:extLst>
          </p:cNvPr>
          <p:cNvSpPr/>
          <p:nvPr/>
        </p:nvSpPr>
        <p:spPr>
          <a:xfrm>
            <a:off x="5801446" y="3347889"/>
            <a:ext cx="3227479" cy="2636720"/>
          </a:xfrm>
          <a:prstGeom prst="clou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6.</a:t>
            </a:r>
          </a:p>
          <a:p>
            <a:pPr algn="ctr"/>
            <a:r>
              <a:rPr lang="en-AU" dirty="0"/>
              <a:t>Announcing that you are going to be a big brother</a:t>
            </a:r>
            <a:r>
              <a:rPr lang="en-AU"/>
              <a:t>/sister.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10348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Communication.potx</Template>
  <TotalTime>0</TotalTime>
  <Words>151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2016-09-22T05:50:49Z</dcterms:created>
  <dcterms:modified xsi:type="dcterms:W3CDTF">2023-02-24T12:34:39Z</dcterms:modified>
</cp:coreProperties>
</file>