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3"/>
    <a:srgbClr val="319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C33CD-CF9A-7945-8A9A-F4178DD3F1D7}" type="datetimeFigureOut">
              <a:rPr lang="en-US" smtClean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A7E81-785E-9F4A-9BD2-326A9AFE7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7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9C9A4-4F28-40BF-BF81-EDDAAABA10E0}" type="datetimeFigureOut">
              <a:rPr lang="en-AU" smtClean="0"/>
              <a:t>06/10/2016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B0DA3-96A1-4D78-9407-B95339F1C57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5445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B0DA3-96A1-4D78-9407-B95339F1C571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39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B0DA3-96A1-4D78-9407-B95339F1C571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321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B0DA3-96A1-4D78-9407-B95339F1C571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639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9DF-C211-664A-AA64-6A477C926E8E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1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F64C-C42F-C247-B30B-2577618CDEA1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7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191E-D002-E945-B0DF-855734323C06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2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AC0A-6008-E848-B0BA-CA7100DA8249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51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6EA7-A604-824A-9E33-D40FDC0C63D9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70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6659-F9CC-EE4C-903E-823296BFEF79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2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3E1F-B1E1-884A-8778-0D28AD76E725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2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A0A-CE54-A346-8832-47882CCB21D8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09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7D8D-C7B5-AA4D-BBA6-42A94022D9A6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87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82AA-A64B-BA49-83FF-A08F63ECE4AE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3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918E-2CAB-D947-8C90-73F1B5182D7E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6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F077-2FCC-5246-9BF3-9344A4540EE2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4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9625-0DC5-4043-82F9-DEA4A3EFE92B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11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EC92-5BAC-C84F-8789-BF9E0890F02B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84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27C8-E83D-E84F-AC72-D2FE21DE4C3D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8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BD9F-6C02-CD4B-9EDE-B5BF5B747A2F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8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EDFF-F406-0540-A313-B527A1E8CF8B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5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270C-DAE8-7349-958E-EFA8D174F341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4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E5E1-52FA-6A4B-856D-64EB9BABDFE6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2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1B6D-A34A-C846-9E2E-B15B4F9763B3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5F393-F422-244C-834E-FD5FC3ABA4EF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8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0AE6-4ADC-D64D-BEB2-2188AF3161E9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F077-2FCC-5246-9BF3-9344A4540EE2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Year 10 Learning Activity: Health campaigns – What works © 2014 Government of Western Australia Department of Health &lt;&lt;</a:t>
            </a:r>
            <a:r>
              <a:rPr lang="en-US" dirty="0" err="1" smtClean="0"/>
              <a:t>www.gdhr.wa.gov.au</a:t>
            </a:r>
            <a:r>
              <a:rPr lang="en-US" dirty="0" smtClean="0"/>
              <a:t>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900E-ADAA-A044-A54F-E2AAE07CC5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4722" y="63500"/>
            <a:ext cx="5502588" cy="94512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400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campaign topics</a:t>
            </a:r>
          </a:p>
          <a:p>
            <a:pPr algn="l"/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n-AU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Resource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6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28" y="191416"/>
            <a:ext cx="1676486" cy="80014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-25400" y="1145869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9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1500-E21A-A04E-AA5C-07D135FD0DE7}" type="datetime1">
              <a:rPr lang="en-AU" smtClean="0"/>
              <a:t>06/10/2016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Year Level Learning Activity: Title of Learning Activity © 2014 Government of Western Australia Department of Health &lt;&lt;www.gdhr.wa.gov.au&gt;&gt;  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9F6DB-6E89-FD46-A896-3C397244B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1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874" y="1907143"/>
            <a:ext cx="66965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rgbClr val="3190C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campaign topics</a:t>
            </a:r>
            <a:endParaRPr lang="en-AU" sz="3200" dirty="0">
              <a:solidFill>
                <a:srgbClr val="3190C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Resource</a:t>
            </a:r>
            <a:endParaRPr lang="en-AU" dirty="0" smtClean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99" y="207167"/>
            <a:ext cx="2143213" cy="101254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-25400" y="1449943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25400" y="3147988"/>
            <a:ext cx="9169400" cy="0"/>
          </a:xfrm>
          <a:prstGeom prst="line">
            <a:avLst/>
          </a:prstGeom>
          <a:ln w="158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300" y="581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400" y="6356350"/>
            <a:ext cx="71247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10 Learning Activity: Health campaigns – What works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1</a:t>
            </a:fld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18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Staying Safe:</a:t>
            </a:r>
          </a:p>
          <a:p>
            <a:pPr marL="114300" indent="0" algn="ctr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Protecting yourself or others from harm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caused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by unsafe situations or behaviours.</a:t>
            </a:r>
          </a:p>
          <a:p>
            <a:pPr marL="114300" indent="0" algn="ctr">
              <a:buNone/>
            </a:pPr>
            <a:endParaRPr lang="en-A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of a health campaign: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Preventing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sexually transmitted diseases</a:t>
            </a: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723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10 Learning Activity: Health campaigns – What works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2</a:t>
            </a:fld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48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Growing Bodies:</a:t>
            </a:r>
          </a:p>
          <a:p>
            <a:pPr marL="114300" indent="0" algn="ctr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Information about body parts, and how they change, grow and develop over time.  Relates to the physical, mental and emotional changes that occur as young people grow and develop</a:t>
            </a:r>
            <a:endParaRPr lang="en-A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of a health campaign: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Preventing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sexually transmitted diseases</a:t>
            </a: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3</a:t>
            </a:fld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457200" y="6326187"/>
            <a:ext cx="6972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latin typeface="Arial"/>
                <a:cs typeface="Arial"/>
              </a:rPr>
              <a:t>Year 10 Learning Activity: Health campaigns – What works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78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Respectful Relationships:</a:t>
            </a:r>
          </a:p>
          <a:p>
            <a:pPr marL="114300" indent="0" algn="ctr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Building healthy and respectful relationships with people around us.</a:t>
            </a:r>
          </a:p>
          <a:p>
            <a:pPr marL="114300" indent="0" algn="ctr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of a health campaign: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Communicating safely online</a:t>
            </a: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4</a:t>
            </a:fld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723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10 Learning Activity: Health campaigns – What works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02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Wellbeing	: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Having a positive self-identity and interacting with others in a healthy and respectful way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ctr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of a health campaign: </a:t>
            </a:r>
            <a:endParaRPr lang="en-A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Having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 healthy body image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723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10 Learning Activity: Health campaigns – What works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5</a:t>
            </a:fld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30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Diversity:</a:t>
            </a:r>
          </a:p>
          <a:p>
            <a:pPr marL="114300" indent="0" algn="ctr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Understanding the diverse range of personal identities in our society, in particular sexual and gender identity, and the impact of external factors on developing personal identities.</a:t>
            </a:r>
          </a:p>
          <a:p>
            <a:pPr marL="114300" indent="0" algn="ctr">
              <a:buNone/>
            </a:pP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Example of a health campaign: </a:t>
            </a:r>
            <a:endParaRPr lang="en-A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Preventing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discrimination against same sex attracted people</a:t>
            </a:r>
          </a:p>
          <a:p>
            <a:pPr marL="11430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72300" cy="365125"/>
          </a:xfrm>
        </p:spPr>
        <p:txBody>
          <a:bodyPr/>
          <a:lstStyle/>
          <a:p>
            <a:pPr algn="l"/>
            <a:r>
              <a:rPr lang="en-US" dirty="0" smtClean="0">
                <a:latin typeface="Arial"/>
                <a:cs typeface="Arial"/>
              </a:rPr>
              <a:t>Year 10 Learning Activity: Health campaigns – What works</a:t>
            </a:r>
          </a:p>
          <a:p>
            <a:pPr algn="l"/>
            <a:r>
              <a:rPr lang="en-US" sz="1000" dirty="0" smtClean="0">
                <a:latin typeface="Arial"/>
                <a:cs typeface="Arial"/>
              </a:rPr>
              <a:t>© Government of Western Australia Department of Health &lt;&lt;www.gdhr.wa.gov.au&gt;&gt;   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E95900E-ADAA-A044-A54F-E2AAE07CC55C}" type="slidenum">
              <a:rPr lang="en-US" smtClean="0">
                <a:latin typeface="Arial"/>
                <a:cs typeface="Arial"/>
              </a:rPr>
              <a:t>6</a:t>
            </a:fld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ing Resource Template PowerPoint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Teaching Resource Template PowerPoint (2)</Template>
  <TotalTime>0</TotalTime>
  <Words>280</Words>
  <Application>Microsoft Office PowerPoint</Application>
  <PresentationFormat>On-screen Show (4:3)</PresentationFormat>
  <Paragraphs>45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Teaching Resource Template PowerPoint (2)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2016-10-06T03:18:47Z</dcterms:created>
  <dcterms:modified xsi:type="dcterms:W3CDTF">2016-10-06T03:18:57Z</dcterms:modified>
</cp:coreProperties>
</file>